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8DCED-5DC7-242E-E724-7283CCDEA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88CB28-BCAE-18EF-6D0C-2D4259B4B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CB2E3A-798E-B75B-5075-A6AF2273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6D0C1D-0E1A-A597-5B4A-92E926E1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F35F2C-B47D-F2AA-0783-DB7EB84D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08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D6B27-D324-74B6-92B7-C4C2DAF7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F7417F-B78F-0A65-DB50-8C9F3A94F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7872A4-B265-8C8C-5479-387FD9DB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411C9-6B37-E9C2-C82A-9A948957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B2F916-BC73-135D-2CBF-8641DFB2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3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05745A-2585-7DA8-E63E-8FAB98424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AA25AA-F670-6B1E-8114-197FC3B63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348FB4-5F79-EE5D-8241-29EC3B17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F05478-B0A1-49C9-EBC1-B490ABE9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EF09D4-B473-9C91-C34D-88FEFCE47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24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88C50-6DD3-A4C1-B0BD-B6D2B7572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534A8A-9FAA-C692-F4B6-1E0F70409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CD5C4-F83F-D909-9DC2-03F6A1D0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18F3AC-D5DE-EBDD-007A-7114A786D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8C4B91-2A97-75E5-AA4F-C23A7231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3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8DA73-CE22-5AB3-7953-568EED733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69BAC9-E154-CC28-351A-D7ACB25F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5E9C01-5868-8DF8-5166-CC84E5886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A506E5-3B64-6CD8-C055-9A4C85D6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BBC8CF-A1E1-AF9A-8165-DC5330FF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69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AE5E0-7265-3EBC-7207-18FB98F5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3E60F8-61A7-1732-1257-9BC7DA2AA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4FFB77-B8B4-4AFF-C79E-9B690E2C6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5AA2C2-4A48-E769-C10A-E9080DCFE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9B9A62-F25C-7E58-6786-C8A9C9EC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C296B0-9EB8-FEDC-0370-339ADD5D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2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CE93C-F2E5-D206-DDD7-D8B881FCD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7B381A-CFD2-7BF8-4629-4BDF6898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0F2A4C-C9C1-CB58-4739-E2B783D2B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5EA739-C2E6-A910-2C97-51A594B03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F79FDA-C9D3-7F30-B851-9476BE24E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30F2FA-0662-6147-C513-6B7E2F816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4F430EE-DA83-8B0E-CEDF-1CA852E5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E69DD5C-3B18-F856-7807-14BD5D02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018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95B2F-4131-2F50-B287-D1573F28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0D9B6A-8B4A-5992-503B-BE19CDA9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9C16D3-BB9A-55E2-CE8A-19965471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E8B8C7-DCBC-9A79-697B-D6052595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868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990DF4-8541-5F0E-0E6B-BA102762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D8ACF4-9DD6-AF03-24AD-53D7AF82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CDFAC1-5753-773A-6A7E-BED8A8BE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8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13CB4-4E27-5B27-1BCE-49B4295B7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A9493E-A460-7B03-ED30-0746EDF2D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39A489-C895-D2E4-BC40-EB34BDED7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E59CC5-DB68-9009-6DC9-89AF9A8B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4534B2-E145-DC76-1E8C-BD874406B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20EFBD-F6E2-4CA1-CFD7-53BD6278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0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1FB94-7C97-BC0B-394A-A619E6B2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070C83-215C-248D-2C43-0F1EA4062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5B93A-8592-6F4C-A204-1DE52FAF1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A1EEB-5007-63DE-EDC4-49335DF5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0C5C0C-0F7A-6812-44B6-E8510490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010D8D-E792-5856-2620-9A2544C7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52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700673-4F0E-CA00-BF46-36DCC77F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31497B-340B-129B-4A7D-5071E6CA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89EE06-DD4B-B2A4-04CA-C20266498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F35D-4D22-4574-99C5-1DCC0B43EC1C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6AF5E3-40FD-057E-2BF4-0A61786C0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8A8505-2FC5-DBBE-C92D-1C450B158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05AA2-22E3-4E90-8F4F-2504735A4A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12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0" name="Freeform: Shape 7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B80055-A9BB-7FCB-39F9-9017BA816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8724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s-ES" sz="5000" b="1"/>
              <a:t>Título</a:t>
            </a:r>
            <a:endParaRPr lang="en-US" sz="5000" b="1" i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05103A-05B6-3107-AA57-AE9AF9293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800" b="1"/>
              <a:t>Autor</a:t>
            </a:r>
          </a:p>
          <a:p>
            <a:pPr algn="l">
              <a:spcBef>
                <a:spcPts val="0"/>
              </a:spcBef>
            </a:pPr>
            <a:r>
              <a:rPr lang="en-US"/>
              <a:t>Institución</a:t>
            </a:r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CA48CB5-64DD-80CB-3EA2-AC19F16874F4}"/>
              </a:ext>
            </a:extLst>
          </p:cNvPr>
          <p:cNvSpPr txBox="1"/>
          <p:nvPr/>
        </p:nvSpPr>
        <p:spPr>
          <a:xfrm>
            <a:off x="949974" y="6068326"/>
            <a:ext cx="10292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2º Congreso Iberoamericano para una Educación de Calidad: Mentoría y Desarrollo Competencial (RIMEDEC)</a:t>
            </a:r>
          </a:p>
          <a:p>
            <a:pPr algn="ctr">
              <a:spcAft>
                <a:spcPts val="600"/>
              </a:spcAft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Puerto Real, 7 y 8 de noviembre de 2024</a:t>
            </a:r>
          </a:p>
        </p:txBody>
      </p:sp>
      <p:pic>
        <p:nvPicPr>
          <p:cNvPr id="7" name="Imagen 6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9916CEC4-FA03-8366-EFA8-10473CE09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658" y="1398624"/>
            <a:ext cx="3499085" cy="2134443"/>
          </a:xfrm>
          <a:prstGeom prst="rect">
            <a:avLst/>
          </a:prstGeom>
        </p:spPr>
      </p:pic>
      <p:pic>
        <p:nvPicPr>
          <p:cNvPr id="8" name="Imagen 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6767568E-4FE4-704D-65C7-9A5CC3FB7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695" y="1398624"/>
            <a:ext cx="1607963" cy="2134442"/>
          </a:xfrm>
          <a:prstGeom prst="rect">
            <a:avLst/>
          </a:prstGeom>
        </p:spPr>
      </p:pic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AFBBDC20-6C7B-D8BD-9532-E179C641D5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187" y="3603498"/>
            <a:ext cx="4638150" cy="173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84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¿Resumen aceptado? Y ahora, ¿qué pasos he de seguir? Guía de preparación y envío de las presentaciones.</dc:title>
  <dc:creator>Alejandro Calderón Sánchez</dc:creator>
  <cp:lastModifiedBy>Alejandro Calderón Sánchez</cp:lastModifiedBy>
  <cp:revision>7</cp:revision>
  <dcterms:created xsi:type="dcterms:W3CDTF">2023-04-24T16:21:01Z</dcterms:created>
  <dcterms:modified xsi:type="dcterms:W3CDTF">2024-10-02T08:51:32Z</dcterms:modified>
</cp:coreProperties>
</file>